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5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59" autoAdjust="0"/>
  </p:normalViewPr>
  <p:slideViewPr>
    <p:cSldViewPr showGuides="1">
      <p:cViewPr varScale="1">
        <p:scale>
          <a:sx n="40" d="100"/>
          <a:sy n="40" d="100"/>
        </p:scale>
        <p:origin x="44" y="62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9/28/2019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9/28/2019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9/28/2019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9/28/2019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9/28/2019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9/28/2019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9/28/2019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9/28/2019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9/28/2019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9/28/2019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9/28/2019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9/28/2019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9/28/2019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Waves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Mechanical Wave Interactions</a:t>
            </a:r>
          </a:p>
          <a:p>
            <a:r>
              <a:rPr lang="en-US" dirty="0"/>
              <a:t>MS-PS4-2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2F43-5F8C-4CF1-9133-490E0732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affects how a wave travels through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B6D3D-77C2-4AAC-89B3-611C84F92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how quickly an ocean wave comes to shore or how a car horn can be heard almost immediately. </a:t>
            </a:r>
          </a:p>
          <a:p>
            <a:r>
              <a:rPr lang="en-US" dirty="0"/>
              <a:t>Do all waves interact with matter in the same way? </a:t>
            </a:r>
          </a:p>
          <a:p>
            <a:r>
              <a:rPr lang="en-US" dirty="0"/>
              <a:t>Different factors such as density and temperature affect the movement of waves. </a:t>
            </a:r>
          </a:p>
          <a:p>
            <a:r>
              <a:rPr lang="en-US" dirty="0"/>
              <a:t>Let’s explore how sound waves interact with different materials.</a:t>
            </a:r>
          </a:p>
        </p:txBody>
      </p:sp>
    </p:spTree>
    <p:extLst>
      <p:ext uri="{BB962C8B-B14F-4D97-AF65-F5344CB8AC3E}">
        <p14:creationId xmlns:p14="http://schemas.microsoft.com/office/powerpoint/2010/main" val="15797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CA65-72C8-4767-8F19-34887C1F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Sound 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17B3A-0441-4A30-BCBF-C38BC4C2F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Sound waves traveling through air cause most of the sounds you hear every day. </a:t>
            </a:r>
          </a:p>
          <a:p>
            <a:r>
              <a:rPr lang="en-US" dirty="0"/>
              <a:t>Recall that sound waves can also travel through liquids and solids. </a:t>
            </a:r>
          </a:p>
          <a:p>
            <a:r>
              <a:rPr lang="en-US" dirty="0"/>
              <a:t>Like all types of waves, the speed of a sound wave depends on the material in which it travels. </a:t>
            </a:r>
          </a:p>
          <a:p>
            <a:r>
              <a:rPr lang="en-US" dirty="0"/>
              <a:t>Sound waves travel at different speeds in different materials. </a:t>
            </a:r>
          </a:p>
          <a:p>
            <a:r>
              <a:rPr lang="en-US" dirty="0"/>
              <a:t>The denser the material is, the faster a sound wave can move through it. </a:t>
            </a:r>
          </a:p>
          <a:p>
            <a:r>
              <a:rPr lang="en-US" dirty="0"/>
              <a:t>Solids and liquids are usually denser than gases. Sound waves move fastest through solids and slowest through gases.</a:t>
            </a:r>
          </a:p>
        </p:txBody>
      </p:sp>
    </p:spTree>
    <p:extLst>
      <p:ext uri="{BB962C8B-B14F-4D97-AF65-F5344CB8AC3E}">
        <p14:creationId xmlns:p14="http://schemas.microsoft.com/office/powerpoint/2010/main" val="12934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2" y="533400"/>
            <a:ext cx="9144001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sound wave’s speed also depends on the strength of the forces between the particles—atoms or molecules—in the material. </a:t>
            </a:r>
          </a:p>
          <a:p>
            <a:r>
              <a:rPr lang="en-US" dirty="0"/>
              <a:t>The stronger these forces, the faster a sound wave can move through the material. </a:t>
            </a:r>
          </a:p>
          <a:p>
            <a:r>
              <a:rPr lang="en-US" dirty="0"/>
              <a:t>These forces are usually strongest in solids and weakest in gases. </a:t>
            </a:r>
          </a:p>
          <a:p>
            <a:r>
              <a:rPr lang="en-US" dirty="0"/>
              <a:t>Overall, sound waves usually travel faster in solids than in liquids or gases. </a:t>
            </a:r>
          </a:p>
          <a:p>
            <a:r>
              <a:rPr lang="en-US" dirty="0"/>
              <a:t>The temperature of a material also affects the speed of a sound wave. </a:t>
            </a:r>
          </a:p>
          <a:p>
            <a:r>
              <a:rPr lang="en-US" dirty="0"/>
              <a:t>The speed of a sound wave in a material increases as the temperature of the material increases. </a:t>
            </a:r>
          </a:p>
          <a:p>
            <a:r>
              <a:rPr lang="en-US" dirty="0"/>
              <a:t>For example, the speed of a sound wave in dry air increases from 331 m/s to 343 m/s as the air temperature increases from 0°C to 20°C. </a:t>
            </a:r>
          </a:p>
          <a:p>
            <a:r>
              <a:rPr lang="en-US" dirty="0"/>
              <a:t>Therefore, sound waves in air travel faster on a warm, summer day than on a cold, winter day.</a:t>
            </a:r>
          </a:p>
        </p:txBody>
      </p:sp>
    </p:spTree>
    <p:extLst>
      <p:ext uri="{BB962C8B-B14F-4D97-AF65-F5344CB8AC3E}">
        <p14:creationId xmlns:p14="http://schemas.microsoft.com/office/powerpoint/2010/main" val="33609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EE25-A9A9-475F-94F4-8172D24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88FE3-AD4C-4DBD-A3F6-41CC6F82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Waves can also change direction as they travel by objects. </a:t>
            </a:r>
          </a:p>
          <a:p>
            <a:r>
              <a:rPr lang="en-US" dirty="0"/>
              <a:t>Have you ever heard people talking in a room before you got to the open doorway? </a:t>
            </a:r>
          </a:p>
          <a:p>
            <a:r>
              <a:rPr lang="en-US" dirty="0"/>
              <a:t>You heard some of the sound waves because they changed direction and spread out as they traveled through the doorway.</a:t>
            </a:r>
          </a:p>
        </p:txBody>
      </p:sp>
    </p:spTree>
    <p:extLst>
      <p:ext uri="{BB962C8B-B14F-4D97-AF65-F5344CB8AC3E}">
        <p14:creationId xmlns:p14="http://schemas.microsoft.com/office/powerpoint/2010/main" val="9880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308F-77EF-4C95-99F8-3469310B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E3E14-C872-46F1-A5A9-BA2C2167D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Diffraction is the change in direction of a wave when it travels by the edge of an object or through an opening. </a:t>
            </a:r>
          </a:p>
          <a:p>
            <a:r>
              <a:rPr lang="en-US" dirty="0"/>
              <a:t>Diffraction causes waves to travel around the edges of an object. </a:t>
            </a:r>
          </a:p>
          <a:p>
            <a:r>
              <a:rPr lang="en-US" dirty="0"/>
              <a:t>Diffraction also causes waves to spread out after they travel through an opening. </a:t>
            </a:r>
          </a:p>
          <a:p>
            <a:r>
              <a:rPr lang="en-US" dirty="0"/>
              <a:t>More diffraction occurs as the size of the object or opening becomes similar in size to the wavelength of the wave.</a:t>
            </a:r>
          </a:p>
        </p:txBody>
      </p:sp>
    </p:spTree>
    <p:extLst>
      <p:ext uri="{BB962C8B-B14F-4D97-AF65-F5344CB8AC3E}">
        <p14:creationId xmlns:p14="http://schemas.microsoft.com/office/powerpoint/2010/main" val="1615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waves interact with matter?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Waves interact with matter in many ways. </a:t>
            </a:r>
          </a:p>
          <a:p>
            <a:r>
              <a:rPr lang="en-US" dirty="0"/>
              <a:t>Waves can be reflected by matter. </a:t>
            </a:r>
          </a:p>
          <a:p>
            <a:r>
              <a:rPr lang="en-US" dirty="0"/>
              <a:t>Waves can change direction when they travel from one material to another. </a:t>
            </a:r>
          </a:p>
          <a:p>
            <a:r>
              <a:rPr lang="en-US" dirty="0"/>
              <a:t>Also, as waves move through matter, some of the energy they carry can be transferred to the matter.</a:t>
            </a:r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EE25-A9A9-475F-94F4-8172D24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Waves With Matter 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88FE3-AD4C-4DBD-A3F6-41CC6F82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waves reach the surface of a material, they can be reflected. </a:t>
            </a:r>
          </a:p>
          <a:p>
            <a:r>
              <a:rPr lang="en-US" dirty="0"/>
              <a:t>Reflection is the bouncing of a wave off a surface. </a:t>
            </a:r>
          </a:p>
          <a:p>
            <a:r>
              <a:rPr lang="en-US" dirty="0"/>
              <a:t>All waves reflect when they hit a surface. </a:t>
            </a:r>
          </a:p>
          <a:p>
            <a:r>
              <a:rPr lang="en-US" dirty="0"/>
              <a:t>An echo is an example of a sound wave reflecting. </a:t>
            </a:r>
          </a:p>
          <a:p>
            <a:r>
              <a:rPr lang="en-US" dirty="0"/>
              <a:t>Ocean waves reflect off boats, islands, and piers. </a:t>
            </a:r>
          </a:p>
          <a:p>
            <a:r>
              <a:rPr lang="en-US" dirty="0"/>
              <a:t>Reflection causes waves to change direction. </a:t>
            </a:r>
          </a:p>
          <a:p>
            <a:r>
              <a:rPr lang="en-US" dirty="0"/>
              <a:t>When you drop a basketball at an angle, it bounces up at the same angle but in the opposite direction. </a:t>
            </a:r>
          </a:p>
          <a:p>
            <a:r>
              <a:rPr lang="en-US" dirty="0"/>
              <a:t>When waves reflect from a surface, they change direction like a basketball bouncing off a surface.</a:t>
            </a:r>
          </a:p>
        </p:txBody>
      </p:sp>
    </p:spTree>
    <p:extLst>
      <p:ext uri="{BB962C8B-B14F-4D97-AF65-F5344CB8AC3E}">
        <p14:creationId xmlns:p14="http://schemas.microsoft.com/office/powerpoint/2010/main" val="21617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308F-77EF-4C95-99F8-3469310B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E3E14-C872-46F1-A5A9-BA2C2167D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you shout, you create sound waves. </a:t>
            </a:r>
          </a:p>
          <a:p>
            <a:r>
              <a:rPr lang="en-US" dirty="0"/>
              <a:t>As the waves travel in air, some of their energy transfers to particles in the air. </a:t>
            </a:r>
          </a:p>
          <a:p>
            <a:r>
              <a:rPr lang="en-US" dirty="0"/>
              <a:t>As waves travel through matter, the energy they carry decreases. </a:t>
            </a:r>
          </a:p>
          <a:p>
            <a:r>
              <a:rPr lang="en-US" dirty="0"/>
              <a:t>Absorption is the transfer of energy by a wave to the medium through which it travels.</a:t>
            </a:r>
          </a:p>
          <a:p>
            <a:r>
              <a:rPr lang="en-US" dirty="0"/>
              <a:t>The amount of energy absorbed depends on the type of wave and the material in which it moves. </a:t>
            </a:r>
          </a:p>
          <a:p>
            <a:r>
              <a:rPr lang="en-US" dirty="0"/>
              <a:t>In the figure below, the sound from the cell phone is absorbed by the insulation in the wall.</a:t>
            </a:r>
          </a:p>
        </p:txBody>
      </p:sp>
    </p:spTree>
    <p:extLst>
      <p:ext uri="{BB962C8B-B14F-4D97-AF65-F5344CB8AC3E}">
        <p14:creationId xmlns:p14="http://schemas.microsoft.com/office/powerpoint/2010/main" val="17904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2F43-5F8C-4CF1-9133-490E0732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B6D3D-77C2-4AAC-89B3-611C84F92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5CA45-493E-4602-B316-BD5480BF1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1" y="1828799"/>
            <a:ext cx="4717947" cy="438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AE5FDC-6FF4-467F-A01B-503CADC1B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21" y="1864894"/>
            <a:ext cx="423030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CA65-72C8-4767-8F19-34887C1F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17B3A-0441-4A30-BCBF-C38BC4C2F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Sometimes when a wave interacts with matter, the matter does not absorb all the energy. </a:t>
            </a:r>
          </a:p>
          <a:p>
            <a:r>
              <a:rPr lang="en-US" dirty="0"/>
              <a:t>The matter can transmit some of the energy to the other side of the barrier and it will continue as a wave. </a:t>
            </a:r>
          </a:p>
          <a:p>
            <a:r>
              <a:rPr lang="en-US" dirty="0"/>
              <a:t>Transmission is the passage of a wave through a medium. </a:t>
            </a:r>
          </a:p>
          <a:p>
            <a:r>
              <a:rPr lang="en-US" dirty="0"/>
              <a:t>The sound from a cell phone in the figure above transmits easily through an uninsulated wall. </a:t>
            </a:r>
          </a:p>
          <a:p>
            <a:r>
              <a:rPr lang="en-US" dirty="0"/>
              <a:t>Mechanical waves can also travel through liquids and gases. </a:t>
            </a:r>
          </a:p>
          <a:p>
            <a:r>
              <a:rPr lang="en-US" dirty="0"/>
              <a:t>Without transmission we would not hear sound waves on the other side of doors. </a:t>
            </a:r>
          </a:p>
        </p:txBody>
      </p:sp>
    </p:spTree>
    <p:extLst>
      <p:ext uri="{BB962C8B-B14F-4D97-AF65-F5344CB8AC3E}">
        <p14:creationId xmlns:p14="http://schemas.microsoft.com/office/powerpoint/2010/main" val="252594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Connection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Acoustical engineers must take interactions of sound waves into account when they are designing a concert hall. </a:t>
            </a:r>
          </a:p>
          <a:p>
            <a:r>
              <a:rPr lang="en-US" dirty="0"/>
              <a:t>Engineers carefully choose the shapes and materials to control sound waves. </a:t>
            </a:r>
          </a:p>
          <a:p>
            <a:r>
              <a:rPr lang="en-US" dirty="0"/>
              <a:t>The stage has a wooden floor to improve vibrations. </a:t>
            </a:r>
          </a:p>
          <a:p>
            <a:r>
              <a:rPr lang="en-US" dirty="0"/>
              <a:t>The curved panels on the ceiling reflect sound waves in different directions to fill the space.</a:t>
            </a:r>
          </a:p>
          <a:p>
            <a:r>
              <a:rPr lang="en-US" dirty="0"/>
              <a:t>Highway sound barriers are another example of controlling sound waves. </a:t>
            </a:r>
          </a:p>
          <a:p>
            <a:r>
              <a:rPr lang="en-US" dirty="0"/>
              <a:t>The barriers are often made from wood, concrete, or metal. </a:t>
            </a:r>
          </a:p>
          <a:p>
            <a:r>
              <a:rPr lang="en-US" dirty="0"/>
              <a:t>The barriers keep highway noise away from neighborhoods. </a:t>
            </a:r>
          </a:p>
          <a:p>
            <a:r>
              <a:rPr lang="en-US" dirty="0"/>
              <a:t>Higher walls reflect more sound from the hard surface. </a:t>
            </a:r>
          </a:p>
        </p:txBody>
      </p:sp>
    </p:spTree>
    <p:extLst>
      <p:ext uri="{BB962C8B-B14F-4D97-AF65-F5344CB8AC3E}">
        <p14:creationId xmlns:p14="http://schemas.microsoft.com/office/powerpoint/2010/main" val="1471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EE25-A9A9-475F-94F4-8172D24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Science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88FE3-AD4C-4DBD-A3F6-41CC6F82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Waves interact with matter when we hear sound. </a:t>
            </a:r>
          </a:p>
          <a:p>
            <a:r>
              <a:rPr lang="en-US" dirty="0"/>
              <a:t>Sound waves enter the ears with information about the environment. </a:t>
            </a:r>
          </a:p>
          <a:p>
            <a:r>
              <a:rPr lang="en-US" dirty="0"/>
              <a:t>The human ear has three main parts, as shown in the figure below. </a:t>
            </a:r>
          </a:p>
          <a:p>
            <a:r>
              <a:rPr lang="en-US" dirty="0"/>
              <a:t>Sound waves interact with different medium and structures within the ear as the waves move. </a:t>
            </a:r>
          </a:p>
        </p:txBody>
      </p:sp>
    </p:spTree>
    <p:extLst>
      <p:ext uri="{BB962C8B-B14F-4D97-AF65-F5344CB8AC3E}">
        <p14:creationId xmlns:p14="http://schemas.microsoft.com/office/powerpoint/2010/main" val="11023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308F-77EF-4C95-99F8-3469310B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E3E14-C872-46F1-A5A9-BA2C2167D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344EE-DD8A-4119-8131-5BF7AC6E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712" y="647700"/>
            <a:ext cx="7391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14</TotalTime>
  <Words>957</Words>
  <Application>Microsoft Office PowerPoint</Application>
  <PresentationFormat>Custom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Ocean Waves 16x9</vt:lpstr>
      <vt:lpstr>Introduction to Waves</vt:lpstr>
      <vt:lpstr>How do waves interact with matter?</vt:lpstr>
      <vt:lpstr>Interaction of Waves With Matter </vt:lpstr>
      <vt:lpstr>Absorption </vt:lpstr>
      <vt:lpstr>PowerPoint Presentation</vt:lpstr>
      <vt:lpstr>Transmission</vt:lpstr>
      <vt:lpstr>Engineering Connection</vt:lpstr>
      <vt:lpstr>Life Science Connection</vt:lpstr>
      <vt:lpstr>PowerPoint Presentation</vt:lpstr>
      <vt:lpstr>What affects how a wave travels through matter?</vt:lpstr>
      <vt:lpstr>Speed of Sound </vt:lpstr>
      <vt:lpstr>PowerPoint Presentation</vt:lpstr>
      <vt:lpstr>Diffraction</vt:lpstr>
      <vt:lpstr>Diffraction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Waves</dc:title>
  <dc:creator>Yulia Saade</dc:creator>
  <cp:lastModifiedBy>Yulia Saade</cp:lastModifiedBy>
  <cp:revision>3</cp:revision>
  <dcterms:created xsi:type="dcterms:W3CDTF">2019-09-28T16:20:05Z</dcterms:created>
  <dcterms:modified xsi:type="dcterms:W3CDTF">2019-09-28T16:34:44Z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